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639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7DB4-E2C7-4F61-B72B-9EF947179F8D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EDE5-E14D-44CE-A03A-CC80EA478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08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7DB4-E2C7-4F61-B72B-9EF947179F8D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EDE5-E14D-44CE-A03A-CC80EA478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66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7DB4-E2C7-4F61-B72B-9EF947179F8D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EDE5-E14D-44CE-A03A-CC80EA478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443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7DB4-E2C7-4F61-B72B-9EF947179F8D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EDE5-E14D-44CE-A03A-CC80EA478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17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7DB4-E2C7-4F61-B72B-9EF947179F8D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EDE5-E14D-44CE-A03A-CC80EA478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67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7DB4-E2C7-4F61-B72B-9EF947179F8D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EDE5-E14D-44CE-A03A-CC80EA478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38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7DB4-E2C7-4F61-B72B-9EF947179F8D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EDE5-E14D-44CE-A03A-CC80EA478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94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7DB4-E2C7-4F61-B72B-9EF947179F8D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EDE5-E14D-44CE-A03A-CC80EA478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11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7DB4-E2C7-4F61-B72B-9EF947179F8D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EDE5-E14D-44CE-A03A-CC80EA478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89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7DB4-E2C7-4F61-B72B-9EF947179F8D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EDE5-E14D-44CE-A03A-CC80EA478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63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7DB4-E2C7-4F61-B72B-9EF947179F8D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EDE5-E14D-44CE-A03A-CC80EA478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44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87DB4-E2C7-4F61-B72B-9EF947179F8D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1EDE5-E14D-44CE-A03A-CC80EA478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99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選課登錄說明</a:t>
            </a:r>
            <a:endParaRPr lang="zh-TW" altLang="en-US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成績加分機會來囉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40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351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磨課師「非常村上春樹」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年春季班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即將開課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化對角線角落矩形 3"/>
          <p:cNvSpPr/>
          <p:nvPr/>
        </p:nvSpPr>
        <p:spPr>
          <a:xfrm>
            <a:off x="391886" y="1143000"/>
            <a:ext cx="11605846" cy="5598368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感謝您於</a:t>
            </a:r>
            <a:r>
              <a:rPr lang="en-US" altLang="zh-TW" sz="2400" b="1" dirty="0" err="1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ewant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育網開放教育平臺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選修「非常村上春樹（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春季班）」共享課程！祝您學習愉快！</a:t>
            </a: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課程名稱：非常村上春樹（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春季班）</a:t>
            </a: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◎開課時間：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2019/04/08</a:t>
            </a: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課程簡介：「村上春樹現象」漂洋過海、遍及國際，跨越了語言、國界、種族、文化的屏障、差異，獨步全球。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這一年間，臺灣媒體、廣告、商家瘋狂使用村上春樹創始的「小確幸」一詞，帶動流行用語的風潮，使得「村上春樹現象」又再次重現。如此，蔚為全球風氣的「村上春樹現象」，不僅可以從文學、語言學、文化、翻譯的角度，亦可就經濟學、行銷學、心理學、歷史學、社會學等觀點切入剖析，而成為開拓「村上春樹學」為顯學的一個契機，可開始從文學作品中不同語種、文化、背景開始認識村上春樹。</a:t>
            </a:r>
          </a:p>
        </p:txBody>
      </p:sp>
      <p:sp>
        <p:nvSpPr>
          <p:cNvPr id="6" name="橢圓 5"/>
          <p:cNvSpPr/>
          <p:nvPr/>
        </p:nvSpPr>
        <p:spPr>
          <a:xfrm>
            <a:off x="1956266" y="1566275"/>
            <a:ext cx="1656184" cy="719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41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55926" y="136666"/>
            <a:ext cx="8846572" cy="576064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年中華民國數位學習學會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AEL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金質獎</a:t>
            </a:r>
          </a:p>
        </p:txBody>
      </p:sp>
      <p:pic>
        <p:nvPicPr>
          <p:cNvPr id="4" name="圖片 3" descr="一張含有 直立的, 男人, 地板 的圖片&#10;&#10;描述是以高可信度產生">
            <a:extLst/>
          </p:cNvPr>
          <p:cNvPicPr>
            <a:picLocks noChangeAspect="1"/>
          </p:cNvPicPr>
          <p:nvPr/>
        </p:nvPicPr>
        <p:blipFill rotWithShape="1">
          <a:blip r:embed="rId2"/>
          <a:srcRect l="16003" r="29285" b="-4"/>
          <a:stretch/>
        </p:blipFill>
        <p:spPr>
          <a:xfrm>
            <a:off x="331597" y="854110"/>
            <a:ext cx="5847618" cy="5928527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5" name="圖片 4" descr="一張含有 桌, 室內, 坐 的圖片&#10;&#10;描述是以高可信度產生">
            <a:extLst/>
          </p:cNvPr>
          <p:cNvPicPr>
            <a:picLocks noChangeAspect="1"/>
          </p:cNvPicPr>
          <p:nvPr/>
        </p:nvPicPr>
        <p:blipFill rotWithShape="1">
          <a:blip r:embed="rId3"/>
          <a:srcRect l="9371" r="12482" b="5"/>
          <a:stretch/>
        </p:blipFill>
        <p:spPr>
          <a:xfrm>
            <a:off x="6179214" y="854110"/>
            <a:ext cx="5587406" cy="600389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83556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57495" y="823964"/>
            <a:ext cx="9440710" cy="563737"/>
          </a:xfrm>
        </p:spPr>
        <p:txBody>
          <a:bodyPr>
            <a:noAutofit/>
          </a:bodyPr>
          <a:lstStyle/>
          <a:p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ja-JP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灣線上學習高峰會」獲獎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b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endParaRPr lang="zh-TW" altLang="en-US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2" y="908720"/>
            <a:ext cx="11224009" cy="56293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7805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2384" y="229684"/>
            <a:ext cx="2520280" cy="70609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登錄步驟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74529" y="1281859"/>
            <a:ext cx="2367880" cy="64807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TW" altLang="en-US" cap="none" spc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cap="none" spc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cap="none" spc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74795" y="31981"/>
            <a:ext cx="8832501" cy="3507124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0" y="5152014"/>
            <a:ext cx="2367880" cy="64807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TW" altLang="en-US" cap="none" spc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cap="none" spc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cap="none" spc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向下箭號 6"/>
          <p:cNvSpPr/>
          <p:nvPr/>
        </p:nvSpPr>
        <p:spPr>
          <a:xfrm>
            <a:off x="721374" y="2898096"/>
            <a:ext cx="706505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2987891" y="3678703"/>
            <a:ext cx="8919405" cy="3179297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4233809" y="746803"/>
            <a:ext cx="914400" cy="377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015880" y="5301209"/>
            <a:ext cx="1512168" cy="1224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9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01175" y="340973"/>
            <a:ext cx="1538131" cy="64807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TW" altLang="en-US" cap="none" spc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cap="none" spc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cap="none" spc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11114" y="3625979"/>
            <a:ext cx="1728192" cy="64807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TW" altLang="en-US" cap="none" spc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cap="none" spc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cap="none" spc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下箭號 5"/>
          <p:cNvSpPr/>
          <p:nvPr/>
        </p:nvSpPr>
        <p:spPr>
          <a:xfrm>
            <a:off x="636967" y="1569502"/>
            <a:ext cx="706505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2120460" y="0"/>
            <a:ext cx="9837078" cy="3760760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2120460" y="3623303"/>
            <a:ext cx="9837079" cy="3234697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3994007" y="4581128"/>
            <a:ext cx="1885969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0254302" y="605084"/>
            <a:ext cx="1373008" cy="656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64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61846" y="17240"/>
            <a:ext cx="9495692" cy="684076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10779952" y="2956758"/>
            <a:ext cx="936104" cy="656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19165" y="640238"/>
            <a:ext cx="1518118" cy="100811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TW" altLang="en-US" cap="none" spc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cap="none" spc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cap="none" spc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下箭號 4"/>
          <p:cNvSpPr/>
          <p:nvPr/>
        </p:nvSpPr>
        <p:spPr>
          <a:xfrm>
            <a:off x="924971" y="1559454"/>
            <a:ext cx="706505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28543" y="3736805"/>
            <a:ext cx="1518118" cy="100811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TW" altLang="en-US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endParaRPr lang="zh-TW" altLang="en-US" cap="none" spc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787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424194" y="343163"/>
            <a:ext cx="10515600" cy="2852737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zh-TW" altLang="en-US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祝     高分過關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039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228</Words>
  <Application>Microsoft Office PowerPoint</Application>
  <PresentationFormat>寬螢幕</PresentationFormat>
  <Paragraphs>18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MS Gothic</vt:lpstr>
      <vt:lpstr>微軟正黑體</vt:lpstr>
      <vt:lpstr>新細明體</vt:lpstr>
      <vt:lpstr>Arial</vt:lpstr>
      <vt:lpstr>Calibri</vt:lpstr>
      <vt:lpstr>Calibri Light</vt:lpstr>
      <vt:lpstr>Office 佈景主題</vt:lpstr>
      <vt:lpstr>選課登錄說明</vt:lpstr>
      <vt:lpstr>磨課師「非常村上春樹」 2019年春季班(4月8日)即將開課</vt:lpstr>
      <vt:lpstr>2017年中華民國數位學習學會AEL金質獎</vt:lpstr>
      <vt:lpstr>     「2018台灣線上學習高峰會」獲獎　 　</vt:lpstr>
      <vt:lpstr>登錄步驟</vt:lpstr>
      <vt:lpstr>PowerPoint 簡報</vt:lpstr>
      <vt:lpstr>PowerPoint 簡報</vt:lpstr>
      <vt:lpstr>                  祝     高分過關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選課登錄說明</dc:title>
  <dc:creator>tkustaff</dc:creator>
  <cp:lastModifiedBy>tkustaff</cp:lastModifiedBy>
  <cp:revision>13</cp:revision>
  <dcterms:created xsi:type="dcterms:W3CDTF">2019-03-25T02:36:17Z</dcterms:created>
  <dcterms:modified xsi:type="dcterms:W3CDTF">2019-03-25T02:42:50Z</dcterms:modified>
</cp:coreProperties>
</file>